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74416"/>
              <a:ext cx="3552968" cy="210175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040000">
            <a:off x="16273402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20460000">
            <a:off x="16849625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760000">
            <a:off x="17158282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1120000">
            <a:off x="17477370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420000">
            <a:off x="17834320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0640000">
            <a:off x="17824343" y="7859410"/>
            <a:ext cx="2394279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2039" dirty="0">
                <a:solidFill>
                  <a:srgbClr val="0A2A60"/>
                </a:solidFill>
                <a:latin typeface="Trebuchet MS"/>
                <a:cs typeface="Trebuchet MS"/>
              </a:rPr>
              <a:t>19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6"/>
              <a:ext cx="1973988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2024-12-10T04:50:02Z</dcterms:created>
  <dcterms:modified xsi:type="dcterms:W3CDTF">2024-12-10T04:51:07Z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